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defaultTextStyle>
    <a:defPPr>
      <a:defRPr lang="fr-FR"/>
    </a:defPPr>
    <a:lvl1pPr marL="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8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78AC17-538C-7764-F418-E1D5F76DE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C8B3BCF-EAFF-4B32-7B1A-90865CB94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84268-788E-4C67-93B3-4CE991FB6C02}" type="datetimeFigureOut">
              <a:rPr lang="fr-FR" smtClean="0"/>
              <a:t>29/04/2024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AEABC6F-FCE6-BEF3-297B-4ED5C404B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69C5B58-A100-5F66-7A76-EF4CA01C7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4B8-FCA3-4BFF-9DF6-3868D020F5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7458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9F6173C-AD35-0A21-BA42-A9D6B7FC1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793CB1-74EA-D6A5-D25A-0ACDE4EE6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D937B16-8677-F3D8-2134-89CF381B16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584268-788E-4C67-93B3-4CE991FB6C02}" type="datetimeFigureOut">
              <a:rPr lang="fr-FR" smtClean="0"/>
              <a:t>29/04/2024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2F27D10-CDB0-D16E-2469-1BCA0D084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85C210-20BC-F0D2-AE2C-8E9D885BB9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5714B8-FCA3-4BFF-9DF6-3868D020F5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7309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slide" Target="slide12.xml"/><Relationship Id="rId7" Type="http://schemas.openxmlformats.org/officeDocument/2006/relationships/slide" Target="slide14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gif"/><Relationship Id="rId5" Type="http://schemas.openxmlformats.org/officeDocument/2006/relationships/slide" Target="slide13.xml"/><Relationship Id="rId4" Type="http://schemas.openxmlformats.org/officeDocument/2006/relationships/image" Target="../media/image6.gif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342CAD92-032F-7817-F927-19836169B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85D19E2-7116-4842-F125-F0517A1D15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6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5678CB4F-98E2-7EFD-B3E8-CA73651D2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B700D60-E44A-17E0-C1B7-BC02A1EB70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713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655CC4B2-5917-ABBA-021F-82234C56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305EAA2-063F-3B16-9D3C-5691391DE7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982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BF47C665-3B18-9CDE-C019-0432EEFB2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6159C61-33A6-EAB3-52E0-8EA69B2A6A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12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3A497375-072B-8EC6-A8B8-EC7563835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A681B7B-2176-E160-CC32-6DED079C33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02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2246CDDC-8025-602B-06B2-FABB6CC8E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F83CADC-5071-2646-CB94-2D388D4C3D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774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47CB31B8-B3A6-FBAA-0927-E454A8F05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23749DD-6BB2-1162-A006-E5C009A06A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73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D0533E51-A571-EE38-84AA-0E36CCF5E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900D666-C446-53E3-40C4-19D04B66DE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350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A04DEB10-6CA5-62CB-A620-445737C8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35C7F41-3F52-D863-2A06-F02F8223D0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301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153D0B24-44E1-DEB8-2340-9899A70BE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4EF33FC-81C6-64FD-EB18-D5BC0B669A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97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69CEDB52-CDA0-D47D-17BA-F72EBB87A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C5B8701-7AC4-8548-7A00-9E1196418B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80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20822455-22E3-4F3C-0EB3-FD48D79B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F5956EC-BA98-5665-33E8-8429B1DDFB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626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6A29D5BD-9FBD-58A6-9B89-99481A9A3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DB3CDEC-B3EB-F022-4F43-E8211E4ED8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60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1D55F55E-41FC-F100-66C8-195A17364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204B1F1-4848-3F16-EAC7-4850BD46A6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extBox 26">
            <a:extLst>
              <a:ext uri="{FF2B5EF4-FFF2-40B4-BE49-F238E27FC236}">
                <a16:creationId xmlns:a16="http://schemas.microsoft.com/office/drawing/2014/main" id="{3DA60D5C-2D60-F078-30C3-0700A212DC36}"/>
              </a:ext>
            </a:extLst>
          </p:cNvPr>
          <p:cNvSpPr txBox="1"/>
          <p:nvPr/>
        </p:nvSpPr>
        <p:spPr>
          <a:xfrm>
            <a:off x="2269764" y="7195932"/>
            <a:ext cx="3527147" cy="755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3002"/>
              </a:lnSpc>
              <a:spcBef>
                <a:spcPct val="0"/>
              </a:spcBef>
            </a:pPr>
            <a:r>
              <a:rPr lang="en-US" sz="2144" dirty="0">
                <a:solidFill>
                  <a:srgbClr val="FFFFFF"/>
                </a:solidFill>
                <a:latin typeface="Montserrat Bold"/>
              </a:rPr>
              <a:t>IDENTITÉ NUMÉRIQUE UNIVERSELLE</a:t>
            </a:r>
          </a:p>
        </p:txBody>
      </p:sp>
      <p:sp>
        <p:nvSpPr>
          <p:cNvPr id="5" name="TextBox 29">
            <a:extLst>
              <a:ext uri="{FF2B5EF4-FFF2-40B4-BE49-F238E27FC236}">
                <a16:creationId xmlns:a16="http://schemas.microsoft.com/office/drawing/2014/main" id="{5CA7073E-F1FD-E7E0-5661-6138F45E342C}"/>
              </a:ext>
            </a:extLst>
          </p:cNvPr>
          <p:cNvSpPr txBox="1"/>
          <p:nvPr/>
        </p:nvSpPr>
        <p:spPr>
          <a:xfrm>
            <a:off x="7779278" y="7205457"/>
            <a:ext cx="2684213" cy="71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Montserrat Bold"/>
              </a:rPr>
              <a:t>SUPER-APP MULTISERVICES</a:t>
            </a:r>
          </a:p>
        </p:txBody>
      </p:sp>
      <p:sp>
        <p:nvSpPr>
          <p:cNvPr id="6" name="TextBox 30">
            <a:extLst>
              <a:ext uri="{FF2B5EF4-FFF2-40B4-BE49-F238E27FC236}">
                <a16:creationId xmlns:a16="http://schemas.microsoft.com/office/drawing/2014/main" id="{B7332B5A-AFB0-5FD4-E72B-44683C5F1492}"/>
              </a:ext>
            </a:extLst>
          </p:cNvPr>
          <p:cNvSpPr txBox="1"/>
          <p:nvPr/>
        </p:nvSpPr>
        <p:spPr>
          <a:xfrm>
            <a:off x="13064535" y="7205457"/>
            <a:ext cx="2684213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Montserrat Bold"/>
              </a:rPr>
              <a:t>PLUS QU’UN 
SMARTPHONE</a:t>
            </a:r>
          </a:p>
        </p:txBody>
      </p:sp>
      <p:pic>
        <p:nvPicPr>
          <p:cNvPr id="7" name="Image 6" descr="Une image contenant capture d’écran, Graphique, conception, symbole&#10;&#10;Description générée automatiquement">
            <a:hlinkClick r:id="rId3" action="ppaction://hlinksldjump"/>
            <a:extLst>
              <a:ext uri="{FF2B5EF4-FFF2-40B4-BE49-F238E27FC236}">
                <a16:creationId xmlns:a16="http://schemas.microsoft.com/office/drawing/2014/main" id="{98E82C08-A47B-CD78-95E6-454B449C8CF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5" t="21978" r="15946" b="22108"/>
          <a:stretch/>
        </p:blipFill>
        <p:spPr>
          <a:xfrm>
            <a:off x="2269764" y="4354525"/>
            <a:ext cx="3416955" cy="2803576"/>
          </a:xfrm>
          <a:prstGeom prst="rect">
            <a:avLst/>
          </a:prstGeom>
        </p:spPr>
      </p:pic>
      <p:pic>
        <p:nvPicPr>
          <p:cNvPr id="8" name="Image 7" descr="Une image contenant capture d’écran, conception&#10;&#10;Description générée automatiquement">
            <a:hlinkClick r:id="rId5" action="ppaction://hlinksldjump"/>
            <a:extLst>
              <a:ext uri="{FF2B5EF4-FFF2-40B4-BE49-F238E27FC236}">
                <a16:creationId xmlns:a16="http://schemas.microsoft.com/office/drawing/2014/main" id="{A157D05A-5093-C22C-BFB5-C73CFCE76D6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1" t="22960" r="20521" b="21272"/>
          <a:stretch/>
        </p:blipFill>
        <p:spPr>
          <a:xfrm>
            <a:off x="7779277" y="4501384"/>
            <a:ext cx="2684213" cy="2590847"/>
          </a:xfrm>
          <a:prstGeom prst="rect">
            <a:avLst/>
          </a:prstGeom>
        </p:spPr>
      </p:pic>
      <p:pic>
        <p:nvPicPr>
          <p:cNvPr id="9" name="Image 8" descr="Une image contenant capture d’écran, Graphique, symbole, clipart&#10;&#10;Description générée automatiquement">
            <a:hlinkClick r:id="rId7" action="ppaction://hlinksldjump"/>
            <a:extLst>
              <a:ext uri="{FF2B5EF4-FFF2-40B4-BE49-F238E27FC236}">
                <a16:creationId xmlns:a16="http://schemas.microsoft.com/office/drawing/2014/main" id="{D048E287-5C07-A7A8-2C27-191D2E8C1E5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5" t="23619" r="25184" b="22398"/>
          <a:stretch/>
        </p:blipFill>
        <p:spPr>
          <a:xfrm>
            <a:off x="12217953" y="4418332"/>
            <a:ext cx="2869140" cy="255372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5042A48-407F-5ED8-B747-FA32B217EC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7094" y="5329327"/>
            <a:ext cx="903673" cy="85397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F6C9ADB-6625-DD99-92B1-0D8782CFED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1414" y="5414211"/>
            <a:ext cx="903673" cy="85397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6B05770-B17D-3C21-2866-2B4C1606E1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67947" y="5432544"/>
            <a:ext cx="903673" cy="85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69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53E843C5-3212-2BA3-1B1A-21859B1F8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DF95CA1-BC5B-287F-4D2A-BBD6055A2E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32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3A2BE32E-DE59-9F1C-91BA-248673199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0387A8B-959F-83E4-137D-85AAA4B2BF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51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35F59F62-5EBC-FCF8-60E0-A1A3BB25F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E8DEC08-B902-D6A5-ECA8-D9B8B5EBC6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78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C996F402-181B-CBE4-4E4D-D010D2A82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5BBEFF8-6695-47C0-9B6D-BA33B73DA1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08103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</Words>
  <Application>Microsoft Office PowerPoint</Application>
  <PresentationFormat>Personnalisé</PresentationFormat>
  <Paragraphs>3</Paragraphs>
  <Slides>18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Montserrat Bold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Christian MASSOJI</dc:creator>
  <cp:lastModifiedBy>Christian MASSOJI</cp:lastModifiedBy>
  <cp:revision>3</cp:revision>
  <dcterms:created xsi:type="dcterms:W3CDTF">2024-04-29T07:21:34Z</dcterms:created>
  <dcterms:modified xsi:type="dcterms:W3CDTF">2024-04-29T07:24:51Z</dcterms:modified>
</cp:coreProperties>
</file>